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43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64FEF56-153B-4D73-A6E9-1609B56471B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0B1F67B-E1BB-4D1F-9B36-E58011C8A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FEF56-153B-4D73-A6E9-1609B56471B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F67B-E1BB-4D1F-9B36-E58011C8A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FEF56-153B-4D73-A6E9-1609B56471B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F67B-E1BB-4D1F-9B36-E58011C8A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64FEF56-153B-4D73-A6E9-1609B56471B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0B1F67B-E1BB-4D1F-9B36-E58011C8A3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64FEF56-153B-4D73-A6E9-1609B56471B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0B1F67B-E1BB-4D1F-9B36-E58011C8A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FEF56-153B-4D73-A6E9-1609B56471B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F67B-E1BB-4D1F-9B36-E58011C8A3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FEF56-153B-4D73-A6E9-1609B56471B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F67B-E1BB-4D1F-9B36-E58011C8A3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4FEF56-153B-4D73-A6E9-1609B56471B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0B1F67B-E1BB-4D1F-9B36-E58011C8A3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FEF56-153B-4D73-A6E9-1609B56471B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1F67B-E1BB-4D1F-9B36-E58011C8A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64FEF56-153B-4D73-A6E9-1609B56471B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0B1F67B-E1BB-4D1F-9B36-E58011C8A3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64FEF56-153B-4D73-A6E9-1609B56471B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0B1F67B-E1BB-4D1F-9B36-E58011C8A3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64FEF56-153B-4D73-A6E9-1609B56471B9}" type="datetimeFigureOut">
              <a:rPr lang="ru-RU" smtClean="0"/>
              <a:pPr/>
              <a:t>10.04.2020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0B1F67B-E1BB-4D1F-9B36-E58011C8A3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28794" y="980728"/>
            <a:ext cx="3429024" cy="3600400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>
            <a:normAutofit fontScale="90000"/>
          </a:bodyPr>
          <a:lstStyle/>
          <a:p>
            <a:br>
              <a:rPr lang="ru-RU" sz="4400" dirty="0"/>
            </a:br>
            <a:r>
              <a:rPr lang="ru-RU" sz="4400" dirty="0"/>
              <a:t>Приключения </a:t>
            </a:r>
            <a:br>
              <a:rPr lang="ru-RU" sz="4400" dirty="0"/>
            </a:br>
            <a:r>
              <a:rPr lang="ru-RU" sz="4400" dirty="0"/>
              <a:t>Барона </a:t>
            </a:r>
            <a:r>
              <a:rPr lang="ru-RU" sz="4400" dirty="0" err="1"/>
              <a:t>Мюнхаузена</a:t>
            </a:r>
            <a:br>
              <a:rPr lang="ru-RU" sz="4400" dirty="0"/>
            </a:b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86380" y="4929198"/>
            <a:ext cx="3462084" cy="1812170"/>
          </a:xfrm>
        </p:spPr>
        <p:txBody>
          <a:bodyPr>
            <a:normAutofit/>
          </a:bodyPr>
          <a:lstStyle/>
          <a:p>
            <a:r>
              <a:rPr lang="ru-RU" sz="2400" dirty="0"/>
              <a:t>Подготовила ученица 5 класса Кузьмина Е.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6632"/>
            <a:ext cx="3672408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017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467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6840760" cy="489654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Седой старичок маленького роста с большим носом рассказывает своим друзьям по вечерам о приключениях, которые он сам пережил. Он, заночевав в снежном поле, привязал лошадь к столбику, а проснувшись, обнаружил, что лошадь висит на </a:t>
            </a:r>
            <a:r>
              <a:rPr lang="ru-RU" dirty="0" err="1"/>
              <a:t>купеле</a:t>
            </a:r>
            <a:r>
              <a:rPr lang="ru-RU" dirty="0"/>
              <a:t> высочайшего собора. ТО едет в город на волке. А охотясь на уток через дымоход, он получает их уже в жареном виде и в окружении яблок.</a:t>
            </a:r>
          </a:p>
          <a:p>
            <a:pPr marL="0" indent="0">
              <a:buNone/>
            </a:pPr>
            <a:r>
              <a:rPr lang="ru-RU" dirty="0"/>
              <a:t>А однажды на охоте барон не желал убивать лису, и она сама выпрыгнула из собственной шкурки. </a:t>
            </a:r>
          </a:p>
          <a:p>
            <a:pPr marL="0" indent="0">
              <a:buNone/>
            </a:pPr>
            <a:r>
              <a:rPr lang="ru-RU" dirty="0"/>
              <a:t>Увязнув в болоте, он умудрился вытащить себя за волосы. А однажды ему помогли утки: и из болота вытащили, и до дома на себе довезли.</a:t>
            </a:r>
          </a:p>
          <a:p>
            <a:pPr marL="0" indent="0">
              <a:buNone/>
            </a:pPr>
            <a:r>
              <a:rPr lang="ru-RU" dirty="0"/>
              <a:t>Барон вообще очень любил охоту и многие его приключения связаны с этим приятным занятием. Однажды он в оленя выстрелили вишневой косточкой, а через год увидел этого же оленя с огромным вишневым деревом на голове.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71" y="4797152"/>
            <a:ext cx="2304256" cy="1993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862" y="3745833"/>
            <a:ext cx="2042609" cy="3013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32656"/>
            <a:ext cx="2160240" cy="3311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797152"/>
            <a:ext cx="3749402" cy="1962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79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260648"/>
            <a:ext cx="7467600" cy="2088232"/>
          </a:xfrm>
        </p:spPr>
        <p:txBody>
          <a:bodyPr>
            <a:normAutofit/>
          </a:bodyPr>
          <a:lstStyle/>
          <a:p>
            <a:r>
              <a:rPr lang="ru-RU" dirty="0"/>
              <a:t>Барон </a:t>
            </a:r>
            <a:r>
              <a:rPr lang="ru-RU" dirty="0" err="1"/>
              <a:t>Мюнхаузен</a:t>
            </a:r>
            <a:r>
              <a:rPr lang="ru-RU" dirty="0"/>
              <a:t> -  находчивый человек, заядлый охотник и путешественник, но еще более отчаянный враль и фантазер – таков этот литературный герой.</a:t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94182"/>
            <a:ext cx="8568952" cy="4807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2261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5157192"/>
            <a:ext cx="7467600" cy="151216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Барон, конечно, самый забавный враль, но он сочиняет свои истории с таким юмором и фантазией, что ему хочется верить. Да и лжет он не для корыстных целей, а чтобы всем было весело и интересно.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792088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6906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54</TotalTime>
  <Words>248</Words>
  <Application>Microsoft Office PowerPoint</Application>
  <PresentationFormat>Экран (4:3)</PresentationFormat>
  <Paragraphs>9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Century Gothic</vt:lpstr>
      <vt:lpstr>Wingdings</vt:lpstr>
      <vt:lpstr>Wingdings 2</vt:lpstr>
      <vt:lpstr>Эркер</vt:lpstr>
      <vt:lpstr> Приключения  Барона Мюнхаузена </vt:lpstr>
      <vt:lpstr>Презентация PowerPoint</vt:lpstr>
      <vt:lpstr>            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РудольфЭрих Расте</dc:title>
  <dc:creator>KUZMICHI</dc:creator>
  <cp:lastModifiedBy>Admin</cp:lastModifiedBy>
  <cp:revision>8</cp:revision>
  <dcterms:created xsi:type="dcterms:W3CDTF">2019-03-30T13:52:55Z</dcterms:created>
  <dcterms:modified xsi:type="dcterms:W3CDTF">2020-04-10T06:32:11Z</dcterms:modified>
</cp:coreProperties>
</file>